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8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3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0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1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0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6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2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5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4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0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22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16D98-CBF9-4A3E-9876-1C54180A8CC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F7297-92B8-462A-A1CB-E88940BA4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4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8175282" cy="5669251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Міністерство освіти і науки України</a:t>
            </a: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Херсонський державний університет</a:t>
            </a: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Факультет економіки та менеджменту</a:t>
            </a: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Кафедра менеджменту і адміністрування</a:t>
            </a: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«Публічне управління та адміністрування»</a:t>
            </a:r>
            <a:r>
              <a:rPr lang="ru-RU" sz="27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 smtClean="0">
                <a:solidFill>
                  <a:schemeClr val="accent6">
                    <a:lumMod val="75000"/>
                  </a:schemeClr>
                </a:solidFill>
              </a:rPr>
              <a:t>Галузь знань </a:t>
            </a:r>
            <a:r>
              <a:rPr lang="uk-UA" sz="2700" u="sng" dirty="0" smtClean="0">
                <a:solidFill>
                  <a:schemeClr val="accent6">
                    <a:lumMod val="75000"/>
                  </a:schemeClr>
                </a:solidFill>
              </a:rPr>
              <a:t>28 Публічне управління та адміністрування</a:t>
            </a: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 smtClean="0">
                <a:solidFill>
                  <a:schemeClr val="accent6">
                    <a:lumMod val="75000"/>
                  </a:schemeClr>
                </a:solidFill>
              </a:rPr>
              <a:t>Спеціальність 281 «Публічне управління та адміністрування»</a:t>
            </a: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 smtClean="0">
                <a:solidFill>
                  <a:schemeClr val="accent6">
                    <a:lumMod val="75000"/>
                  </a:schemeClr>
                </a:solidFill>
              </a:rPr>
              <a:t>Ступінь вищої освіти </a:t>
            </a:r>
            <a:r>
              <a:rPr lang="uk-UA" sz="2700" u="sng" dirty="0" smtClean="0">
                <a:solidFill>
                  <a:schemeClr val="accent6">
                    <a:lumMod val="75000"/>
                  </a:schemeClr>
                </a:solidFill>
              </a:rPr>
              <a:t>магістр</a:t>
            </a: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b="1" dirty="0" smtClean="0">
                <a:solidFill>
                  <a:schemeClr val="accent6">
                    <a:lumMod val="75000"/>
                  </a:schemeClr>
                </a:solidFill>
              </a:rPr>
              <a:t>ХЕРСОН</a:t>
            </a:r>
            <a: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7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uk-UA" sz="2700" dirty="0" smtClean="0">
                <a:solidFill>
                  <a:schemeClr val="accent6">
                    <a:lumMod val="75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навчальної дисципліни  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Публічне управління та адміністрування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 досягнення національних цілей та інтересів шляхом діяльності суб’єктів публічної сфери, у тому числі законодавчих, виконавчих і судових органів та органів місцевого самоврядування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uk-UA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викладання 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дисципліни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оволодіння теоретичними знаннями з питань публічного адміністрування та набуття практичних вмінь і навичок щодо застосування законів, принципів, методів, технологій та процедур в управлінні суб’єктами публічної сфери; набуття вмінь та формування компетентностей, необхідних для виконання функцій та реалізації повноважень керівника (фахівця) суб’єкта публічного адміністрування, в тому числі для органів державної влади та місцевого 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самоврядування.</a:t>
            </a:r>
            <a:endParaRPr lang="uk-UA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uk-UA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Основними </a:t>
            </a: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завданнями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вивчення дисципліни 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Публічне управління та адміністрування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19100" algn="just">
              <a:lnSpc>
                <a:spcPct val="100000"/>
              </a:lnSpc>
              <a:spcAft>
                <a:spcPts val="0"/>
              </a:spcAft>
            </a:pP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узагальнення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теоретичних засаду сфері публічного адміністрування; визначення суті, законів, принципів і механізмів публічного адміністрування у розвитку суспільства;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19100" algn="just">
              <a:lnSpc>
                <a:spcPct val="100000"/>
              </a:lnSpc>
              <a:spcAft>
                <a:spcPts val="0"/>
              </a:spcAft>
            </a:pP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опанування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основами методології, технологіями та процедурами публічного адміністрування об’єктів публічної сфери; оволодіння методами формування, моніторингу та контролю управлінських рішень на національному, регіональному та місцевому рівнях, а також на рівні суб’єктів публічної сфери, з позицій загально цивілізаційних цінностей, світового досвіду та осмислення наукових здобутків;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19100" algn="just">
              <a:lnSpc>
                <a:spcPct val="100000"/>
              </a:lnSpc>
              <a:spcAft>
                <a:spcPts val="0"/>
              </a:spcAft>
            </a:pP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набуття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навичок розроблення та впровадження заходів із забезпечення результативної та ефективної діяльності суб’єктів публічної сфери.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6632"/>
            <a:ext cx="8301608" cy="6741368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здобувачів ступеня вищої освіти бакалавр з навчальної дисципліни: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0"/>
              </a:spcAft>
              <a:tabLst>
                <a:tab pos="260985" algn="l"/>
              </a:tabLst>
            </a:pPr>
            <a:r>
              <a:rPr lang="uk-UA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вміння </a:t>
            </a:r>
            <a:r>
              <a:rPr lang="uk-UA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основі аналізу та синтезу інформації приймати рішення, розробляти та реалізовувати проекти у публічному </a:t>
            </a:r>
            <a:r>
              <a:rPr lang="uk-UA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урядуванні;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ru-RU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визначати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обґрунтовувати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критично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оцінювати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стратегічні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напрями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загальнодержавному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регіональному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місцевому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на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рівні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організації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ru-RU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здатність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обґрунтовувати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розробляти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здійснювати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експертизу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нормативно-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правових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актів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аналітичних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довідок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пропозицій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доповідей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здатність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розробляти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нові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підходи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адаптувати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кращі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 практики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електронного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урядування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електронної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демократії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 до потреб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сталого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розвитку</a:t>
            </a:r>
            <a:r>
              <a:rPr lang="uk-UA" sz="1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Програмні  результати навчання</a:t>
            </a:r>
            <a:r>
              <a:rPr lang="uk-UA" sz="1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уміння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досліджувати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тенденції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розвитку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та концептуально-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змістове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моделювання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програмних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апаратних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лінгвістичних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засобів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для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автоматизованих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систем у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соціально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комунікаційних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структурах і </a:t>
            </a:r>
            <a:r>
              <a:rPr lang="ru-RU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галузях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algn="just"/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вміння </a:t>
            </a:r>
            <a:r>
              <a:rPr lang="uk-UA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взаємодіяти з іншими людьми, уміння працювати в групах, управління конфліктами та стресовими ситуаціями; розуміння засад публічної служби і управління </a:t>
            </a:r>
            <a:r>
              <a:rPr lang="uk-UA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персоналом;</a:t>
            </a:r>
          </a:p>
          <a:p>
            <a:pPr algn="just"/>
            <a:r>
              <a:rPr lang="ru-RU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брати</a:t>
            </a:r>
            <a:r>
              <a:rPr lang="ru-RU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участь в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публічних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дискусіях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дебатах,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обговореннях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демонструючи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культуру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мовлення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доводити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власну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позицію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застосовувати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інформаційно-аналітичні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матеріали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якості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доказової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бази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тем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8560" y="1690689"/>
            <a:ext cx="7886700" cy="4351338"/>
          </a:xfrm>
        </p:spPr>
        <p:txBody>
          <a:bodyPr>
            <a:normAutofit/>
          </a:bodyPr>
          <a:lstStyle/>
          <a:p>
            <a:pPr indent="0" algn="just">
              <a:lnSpc>
                <a:spcPts val="1390"/>
              </a:lnSpc>
              <a:spcAft>
                <a:spcPts val="0"/>
              </a:spcAft>
              <a:buNone/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1. СИСТЕМА НАЦІОНАЛЬНИХ РАХУНКІВ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ts val="1390"/>
              </a:lnSpc>
              <a:spcAft>
                <a:spcPts val="0"/>
              </a:spcAft>
              <a:buNone/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2. МЕХАНІЗМ ФУНКЦІОНУВАННЯ ГРОШОВОГО 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РИНКУ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ts val="1390"/>
              </a:lnSpc>
              <a:spcAft>
                <a:spcPts val="0"/>
              </a:spcAft>
              <a:buNone/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3.</a:t>
            </a:r>
            <a:r>
              <a:rPr lang="uk-UA" sz="1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СТАБІЛІЗАЦІЙНА ПОЛІТИКА В МАКРОЕКОНОМІЧНОМУ </a:t>
            </a:r>
            <a:r>
              <a:rPr lang="uk-UA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ВИМІРІ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ts val="1390"/>
              </a:lnSpc>
              <a:spcAft>
                <a:spcPts val="0"/>
              </a:spcAft>
              <a:buNone/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4. ПУБЛІЧНЕ УПРАВЛІННЯ. ДЕРЖАВНЕ УПРАВЛІННЯ. ЗМІСТ, ЗАГАЛЬНЕ ТА 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ВІДМІННЕ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ts val="1390"/>
              </a:lnSpc>
              <a:spcAft>
                <a:spcPts val="0"/>
              </a:spcAft>
              <a:buNone/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5. ДЕРЖАВНИЙ ТА ПРИВАТНИЙ СЕКТОРИ ЕКОНОМІКИ ТА ЇХ РОЛЬ В РОЗВИТКУ 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ts val="1390"/>
              </a:lnSpc>
              <a:spcAft>
                <a:spcPts val="0"/>
              </a:spcAft>
              <a:buNone/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ФУНКЦІЯ ПЛАНУВАННЯ В СИСТЕМІ МЕНЕДЖМЕНТУ 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ОРГАНІЗАЦІЙ.</a:t>
            </a: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ts val="1390"/>
              </a:lnSpc>
              <a:spcAft>
                <a:spcPts val="0"/>
              </a:spcAft>
              <a:buNone/>
            </a:pP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ФУНКЦІЯ ОРГАНІЗАЦІЇ В СИСТЕМІ МЕНЕДЖМЕНТУ ОРГАНІЗАЦІЙ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ts val="1390"/>
              </a:lnSpc>
              <a:spcAft>
                <a:spcPts val="0"/>
              </a:spcAft>
              <a:buNone/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ФУНКЦІЯ МОТИВАЦІЇ В СИСТЕМІ МЕНЕДЖМЕНТУ 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ts val="1390"/>
              </a:lnSpc>
              <a:spcAft>
                <a:spcPts val="0"/>
              </a:spcAft>
              <a:buNone/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ФУНКЦІЯ КОНТРОЛЮ В СИСТЕМІ МЕНЕДЖМЕНТУ 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ОРГАНІЗАЦІЙ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ts val="1390"/>
              </a:lnSpc>
              <a:spcAft>
                <a:spcPts val="0"/>
              </a:spcAft>
              <a:buNone/>
            </a:pP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АДМІНІСТРУВАННЯ В СИСТЕМІ ДЕРЖАВНОГО 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ЛІТЕРАТУРА: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8961" y="1000108"/>
            <a:ext cx="8686800" cy="5126055"/>
          </a:xfrm>
        </p:spPr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Базилевич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В. Макроекономіка/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В.Базилевич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К.Базилевич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Л.Баластрик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К.: Знання, 2007. – 828 с.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Бакуменко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В. Д. Державно-управлінські рішення : Навчальний посібник / В. Д.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Бакуменко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// - К. : ВПЦ АМУ, 2011. – 444 с.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Дзюндзюк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В.Б.,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Мельтюхова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Н.М. та ін. Публічне адміністрування в Україні: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Посібник / [за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ред. д-ра ф. наук, проф. В.В.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Корженка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к.е.н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доц. Н.М.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Мельтюхової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− Х. : Вид-во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ХарРІ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НАДУ «Магістр», 2011. − с. 306.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Корнієнко В.О. Інститути громадянського суспільства та української держави: правові витоки. – Режим доступу: http://www.apdp.in.ua/v29/42.pdf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Макроекономіка :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для студентів ВНЗ /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Тюхтенко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Н. А., Синякова К. М. ; М-во освіти і науки України, Херсон.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ун-т. — Херсон :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Олді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-плюс, 2016. — 351 с. :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іл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табл. —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Бібліогр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.: с. 348-352.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Менеджмент персоналу: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Вид. 2-ге, без змін І В.М.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Данюк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В.М. Петюх, СО. Цимбалюк та ін.; За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ред. В.М. Да-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нюка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В.М. Петюха. - К.: КНЕУ, 2006. - 398с.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Мельник А. Ф. Державне управління : підручник / А. Ф. Мельник, О. Ю. Оболенський, А. Ю.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Васіна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за ред. А. Ф. Мельник. – К. : Знання, 2009. – 582 с.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Оболенський О. Ю. Опорний конспект лекцій з навчальної дисципліни―Публічне управління: наукова розробка / О.Ю. Оболенський, С.О. </a:t>
            </a:r>
            <a:r>
              <a:rPr lang="uk-UA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Борисевич</a:t>
            </a:r>
            <a:r>
              <a:rPr lang="uk-UA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С.М. Коник. – К.: НАДУ, 2011. – 56 с.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609</Words>
  <Application>Microsoft Office PowerPoint</Application>
  <PresentationFormat>Экран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    Міністерство освіти і науки України Херсонський державний університет Факультет економіки та менеджменту Кафедра менеджменту і адміністрування  «Публічне управління та адміністрування»   Галузь знань 28 Публічне управління та адміністрування Спеціальність 281 «Публічне управління та адміністрування» Ступінь вищої освіти магістр   ХЕРСОН   </vt:lpstr>
      <vt:lpstr>Презентация PowerPoint</vt:lpstr>
      <vt:lpstr>Презентация PowerPoint</vt:lpstr>
      <vt:lpstr>Перелік тем</vt:lpstr>
      <vt:lpstr>РЕКОМЕНДОВАНА ЛІТЕРАТУРА: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IPOSLENOVO</cp:lastModifiedBy>
  <cp:revision>21</cp:revision>
  <dcterms:created xsi:type="dcterms:W3CDTF">2020-05-28T12:18:49Z</dcterms:created>
  <dcterms:modified xsi:type="dcterms:W3CDTF">2020-06-09T16:17:17Z</dcterms:modified>
</cp:coreProperties>
</file>